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3" r:id="rId4"/>
    <p:sldId id="265" r:id="rId5"/>
    <p:sldId id="264" r:id="rId6"/>
    <p:sldId id="258" r:id="rId7"/>
    <p:sldId id="259" r:id="rId8"/>
    <p:sldId id="260" r:id="rId9"/>
    <p:sldId id="261" r:id="rId10"/>
    <p:sldId id="262" r:id="rId11"/>
    <p:sldId id="25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5" autoAdjust="0"/>
    <p:restoredTop sz="86456" autoAdjust="0"/>
  </p:normalViewPr>
  <p:slideViewPr>
    <p:cSldViewPr>
      <p:cViewPr varScale="1">
        <p:scale>
          <a:sx n="49" d="100"/>
          <a:sy n="49" d="100"/>
        </p:scale>
        <p:origin x="-7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04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4271A56-EAE6-4336-89D4-31C94DEA01B9}" type="datetimeFigureOut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18DE9B-E343-4D24-B858-2994AB2E0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49255-FDC0-4C10-A8C7-66F773B6A722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525A-C8B0-4DF4-8650-67135FA2F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153B-A066-4664-A7F3-4FDF7E5CB15F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4EA77-DFCE-41E7-9E07-B443BCE9C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06D7-0FC6-49AC-8573-D1AF9FEDEEAD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B18B-C405-4759-97BA-F37A3595B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4CECA-75AE-46AB-BDEB-7667E72B07D5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1976A-68D7-4DC1-8632-DEA5D0DE1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C92D-4FB4-4708-892E-A5D4368A6F13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8991-C202-43E0-BAC2-E90186003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793A6-873F-4FFD-BB8F-F24FEA017C24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D7ABF-6042-42AE-861B-8DFA2C8732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E82EC-992F-46FA-8820-8625853BF1A5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6674-532C-4D27-A7A3-6E9D2A4F0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21F4-590A-4ACD-B33F-0BA316A1DB79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FB671-DDE9-471B-AF57-68C1282AB7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53AC5-3678-43EA-A708-6FBA1EA6231C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50961-C434-45D8-BD4C-591537B8D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A821-C0C0-4740-9222-AFEFD7072A52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DA19-A476-48BA-9FE9-AFADF172B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A87F3-7694-40B0-BC83-19C1FB617DCD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69802-16EE-44F1-B1E8-7839D1309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4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C2840E-7C34-4577-BBAE-7654E69EA280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27308E-E78B-46E9-BFAB-1491D52EB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ru-RU" smtClean="0"/>
              <a:t>исследовательской деятельности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643446"/>
            <a:ext cx="6429420" cy="18573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С.Л.Рубинштейн  утверждал: «...мыслить человек начинает, когда у него возникает потребность что-то понять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5" y="142875"/>
            <a:ext cx="8786813" cy="6429375"/>
          </a:xfrm>
          <a:prstGeom prst="roundRect">
            <a:avLst/>
          </a:prstGeom>
          <a:noFill/>
          <a:ln w="12382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Есть возраст, в котором почти каждый ребенок хочет стать исследователем, ученым. Это время пробуждения интереса к науке, когда занятия ею кажутся романтичными и увлекательными. И если в этот период предложить детям заняться исследованиями, мы наверняка спасем их от равнодушия к школьным дисциплинам. Исследовательская деятельность школьников не альтернатива школьной программе, а, наоборот, тот «витамин» интереса к науке, которого зачастую не хватает обычной школе.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DE3B97-5424-4862-9237-E28BC326508F}" type="datetime1">
              <a:rPr lang="ru-RU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EB940-13F0-44A9-94E6-3BB3037AB990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Великие деятели и педагоги России Н.И. Пирогов, Н.Г. Чернышевский, Д.И. Писарев, Н.А. Добролюбов, К.Д. Ушинский и другие имели огромное значение в теоретическом обосновании проблемы исследовательской деятельности .  Посвящёны ряд работ </a:t>
            </a:r>
            <a:r>
              <a:rPr lang="ru-RU" dirty="0" err="1" smtClean="0"/>
              <a:t>дидактов</a:t>
            </a:r>
            <a:r>
              <a:rPr lang="ru-RU" dirty="0" smtClean="0"/>
              <a:t> и методистов (М.Н. </a:t>
            </a:r>
            <a:r>
              <a:rPr lang="ru-RU" dirty="0" err="1" smtClean="0"/>
              <a:t>Скаткин</a:t>
            </a:r>
            <a:r>
              <a:rPr lang="ru-RU" dirty="0" smtClean="0"/>
              <a:t>, И.Я. </a:t>
            </a:r>
            <a:r>
              <a:rPr lang="ru-RU" dirty="0" err="1" smtClean="0"/>
              <a:t>Лернер</a:t>
            </a:r>
            <a:r>
              <a:rPr lang="ru-RU" dirty="0" smtClean="0"/>
              <a:t>, С.Г. </a:t>
            </a:r>
            <a:r>
              <a:rPr lang="ru-RU" dirty="0" err="1" smtClean="0"/>
              <a:t>Шаповаленко</a:t>
            </a:r>
            <a:r>
              <a:rPr lang="ru-RU" dirty="0" smtClean="0"/>
              <a:t>, М.И. </a:t>
            </a:r>
            <a:r>
              <a:rPr lang="ru-RU" dirty="0" err="1" smtClean="0"/>
              <a:t>Махмутова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исследовательской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Учебная исследовательская деятельность - это специально организованная, познавательная творческая деятельность учащихся, по своей структуре соответствующая научной деятельности, характеризую </a:t>
            </a:r>
            <a:r>
              <a:rPr lang="ru-RU" sz="2800" b="1" dirty="0" err="1" smtClean="0"/>
              <a:t>щаяся</a:t>
            </a:r>
            <a:r>
              <a:rPr lang="ru-RU" sz="2800" b="1" dirty="0" smtClean="0"/>
              <a:t> целенаправленностью, активностью, предметностью, </a:t>
            </a:r>
            <a:r>
              <a:rPr lang="ru-RU" sz="2800" b="1" dirty="0" err="1" smtClean="0"/>
              <a:t>мотивированностью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соз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нательностью</a:t>
            </a:r>
            <a:r>
              <a:rPr lang="ru-RU" sz="2800" b="1" dirty="0" smtClean="0"/>
              <a:t>, результатом которой является формирование познавательных мотивов, исследовательских умений, субъективно новых для учащихся знаний или способов деятельности </a:t>
            </a:r>
            <a:endParaRPr lang="ru-RU" sz="28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Достоинства  </a:t>
            </a:r>
            <a:r>
              <a:rPr lang="ru-RU" dirty="0" err="1" smtClean="0"/>
              <a:t>пед</a:t>
            </a:r>
            <a:r>
              <a:rPr lang="ru-RU" dirty="0" smtClean="0"/>
              <a:t>.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творческих способностей </a:t>
            </a:r>
          </a:p>
          <a:p>
            <a:r>
              <a:rPr lang="ru-RU" dirty="0" smtClean="0"/>
              <a:t>Я- творю;</a:t>
            </a:r>
          </a:p>
          <a:p>
            <a:r>
              <a:rPr lang="ru-RU" dirty="0" smtClean="0"/>
              <a:t>Я – выдумываю;</a:t>
            </a:r>
          </a:p>
          <a:p>
            <a:r>
              <a:rPr lang="ru-RU" dirty="0" smtClean="0"/>
              <a:t>Я – пробую.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исследовательской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теоретические исследования;</a:t>
            </a:r>
          </a:p>
          <a:p>
            <a:r>
              <a:rPr lang="ru-RU" dirty="0" smtClean="0"/>
              <a:t>2. прикладные, опытно- проблемные;</a:t>
            </a:r>
          </a:p>
          <a:p>
            <a:r>
              <a:rPr lang="ru-RU" dirty="0" smtClean="0"/>
              <a:t>3. системные, комплексные исследования эко. мониторинга.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Актуализация проблемы. </a:t>
            </a:r>
          </a:p>
          <a:p>
            <a:pPr lvl="0"/>
            <a:r>
              <a:rPr lang="ru-RU" dirty="0" smtClean="0"/>
              <a:t>Цель: выявить проблему и определить направление будущего исследования.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Определение сферы исследования.</a:t>
            </a:r>
          </a:p>
          <a:p>
            <a:pPr lvl="0"/>
            <a:r>
              <a:rPr lang="ru-RU" dirty="0" smtClean="0"/>
              <a:t> Цель: сформулировать основные вопросы, ответы на которые мы хотели бы найти.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Выбор темы исследования.</a:t>
            </a:r>
          </a:p>
          <a:p>
            <a:r>
              <a:rPr lang="ru-RU" dirty="0" smtClean="0"/>
              <a:t> Цель: обозначить границы и исследования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Выработка гипотезы.</a:t>
            </a:r>
          </a:p>
          <a:p>
            <a:pPr lvl="0"/>
            <a:r>
              <a:rPr lang="ru-RU" dirty="0" smtClean="0"/>
              <a:t>Цель: разработать гипотезу или гипотезы, в том числе должны быть высказаны и нереальные - провокационные идеи.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Выявление и систематизация подходов к решению. </a:t>
            </a:r>
          </a:p>
          <a:p>
            <a:pPr lvl="0"/>
            <a:r>
              <a:rPr lang="ru-RU" dirty="0" smtClean="0"/>
              <a:t>Цель: выбрать методы исследования.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Определение последовательности проведения исследования.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Сбор и обработка информации. </a:t>
            </a:r>
          </a:p>
          <a:p>
            <a:pPr lvl="0"/>
            <a:r>
              <a:rPr lang="ru-RU" dirty="0" smtClean="0"/>
              <a:t>Цель: зафиксировать полученные знания.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Анализ и обобщение полученных материалов.</a:t>
            </a:r>
          </a:p>
          <a:p>
            <a:pPr lvl="0"/>
            <a:r>
              <a:rPr lang="ru-RU" dirty="0" smtClean="0"/>
              <a:t> Цель: структурировать полученный материал, используя известные логические правила и приемы.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проведения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Подготовка отчета. </a:t>
            </a:r>
          </a:p>
          <a:p>
            <a:pPr lvl="0"/>
            <a:r>
              <a:rPr lang="ru-RU" dirty="0" smtClean="0"/>
              <a:t>Цель: дать определения основным понятиям, подготовить сообщение по результатам исследования.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Доклад. </a:t>
            </a:r>
          </a:p>
          <a:p>
            <a:pPr lvl="0"/>
            <a:r>
              <a:rPr lang="ru-RU" dirty="0" smtClean="0"/>
              <a:t>Цель: защитить его публично перед сверстниками и взрослыми, ответить на вопросы.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Обсуждение итогов завершенной работы.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34CECA-75AE-46AB-BDEB-7667E72B07D5}" type="datetime1">
              <a:rPr lang="ru-RU" smtClean="0"/>
              <a:pPr>
                <a:defRPr/>
              </a:pPr>
              <a:t>25.01.2014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1976A-68D7-4DC1-8632-DEA5D0DE10B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кология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Экология 1</Template>
  <TotalTime>72</TotalTime>
  <Words>420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Экология 1</vt:lpstr>
      <vt:lpstr>Технология исследовательской деятельности</vt:lpstr>
      <vt:lpstr>Основатели </vt:lpstr>
      <vt:lpstr>Понятие исследовательской деятельности</vt:lpstr>
      <vt:lpstr>Достоинства  пед. технологии</vt:lpstr>
      <vt:lpstr>Виды исследовательской деятельности</vt:lpstr>
      <vt:lpstr>Схема проведения  исследования</vt:lpstr>
      <vt:lpstr>Схема проведения исследования</vt:lpstr>
      <vt:lpstr>Схема проведения исследования</vt:lpstr>
      <vt:lpstr>Схема проведения исследования</vt:lpstr>
      <vt:lpstr>Вывод 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проведения исследования</dc:title>
  <dc:creator>Admin</dc:creator>
  <dc:description>http://aida.ucoz.ru</dc:description>
  <cp:lastModifiedBy>Admin</cp:lastModifiedBy>
  <cp:revision>10</cp:revision>
  <dcterms:created xsi:type="dcterms:W3CDTF">2014-01-07T22:28:37Z</dcterms:created>
  <dcterms:modified xsi:type="dcterms:W3CDTF">2014-01-25T09:18:11Z</dcterms:modified>
  <cp:category>шаблоны к Powerpoint</cp:category>
</cp:coreProperties>
</file>