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83" r:id="rId5"/>
    <p:sldId id="266" r:id="rId6"/>
    <p:sldId id="267" r:id="rId7"/>
    <p:sldId id="268" r:id="rId8"/>
    <p:sldId id="269" r:id="rId9"/>
    <p:sldId id="270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5" r:id="rId19"/>
    <p:sldId id="28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CFEB-1F4E-48FA-8FC2-F1858973B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7FA4-FAAA-41AC-ACF5-C6A79E10B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4854-E228-4BAB-BB48-1B5D8D909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4515-E30B-4377-9C1D-8E0FE682C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3B83-3DED-4BDF-9EC1-A728AF668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970D-0781-4899-9A3B-634C0CB81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0299-605A-4F7A-987F-4760B545B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C45F-3D5B-4218-9506-97AF6E68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8FD9-1F25-4AEB-971E-8D0C2B5D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25F9-D40A-42BC-ADC2-115EFA331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C8C6-7619-4ED1-A1F5-D2FA2A9D0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8B600-AFD3-4F6C-9A5F-29BE34E89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5"/>
          <p:cNvSpPr>
            <a:spLocks noGrp="1"/>
          </p:cNvSpPr>
          <p:nvPr>
            <p:ph type="ctrTitle"/>
          </p:nvPr>
        </p:nvSpPr>
        <p:spPr>
          <a:xfrm>
            <a:off x="2438400" y="914400"/>
            <a:ext cx="6019800" cy="32766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коллективно творческое дело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048000" y="4800600"/>
            <a:ext cx="4724400" cy="1295400"/>
          </a:xfrm>
        </p:spPr>
        <p:txBody>
          <a:bodyPr/>
          <a:lstStyle/>
          <a:p>
            <a:pPr algn="just"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Подготовили: Жекотова Л.В. и Никитина Л.С. – педагоги доп.обр.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Этапы проведения КТД: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9974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Предварительная работа коллектива.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Коллективное планирование.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Коллективная подготовка.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Проведение КТД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Коллективное подведение итогов.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Ближайшее последействие КТД. </a:t>
            </a:r>
          </a:p>
        </p:txBody>
      </p:sp>
      <p:pic>
        <p:nvPicPr>
          <p:cNvPr id="26627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1816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Предварительная работа коллектива.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001000" cy="3048001"/>
          </a:xfrm>
        </p:spPr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этой стадии педагог составляет модель, образ будущего КТД. Осмысливает воспитательные цели, задачи. Анализирует сложившуюся обстановку в детском коллективе. Определяет место КТД в общей системе воспитательной работы. </a:t>
            </a: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4102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Коллективное планирование.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1"/>
            <a:ext cx="7924800" cy="2971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в микрогруппах, а также на общем собрании детского коллектива. Составляется общий план жизни коллектива и планируется конкретное КТД. </a:t>
            </a: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9" descr="картинака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419600"/>
            <a:ext cx="14843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подготовка.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1"/>
            <a:ext cx="7924800" cy="3810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сложная и ответственная стадия. Для подготовки и проведения выбранного КТД создается специальный орган-Совет дела, в который входят представители каждого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микроколлектива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объединение действует только во время подготовки и проведения данного КТД. </a:t>
            </a: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4102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Проведение КТД.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3657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Важен правильный настрой на проведение каждого дела. Руководитель должен поддерживать, увлекать участников шуткой, личным примером, победой.</a:t>
            </a:r>
          </a:p>
        </p:txBody>
      </p:sp>
      <p:pic>
        <p:nvPicPr>
          <p:cNvPr id="30723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4102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Коллективное подведение итогов.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подведения итогов определяется самим коллективом. Это может быть письменная анкета, общий разговор на «огоньке», газета. Необходимо обсудить: что было хорошо и почему? Что не удалось осуществить и почему? Что предлагаем на будущее?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40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Ближайшее последействие КТД.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6290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Сразу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подведения итогов необходимо приложить все усилия для того, чтобы коллектив начал осуществлять новые предложения, коллективно наметить программу действий. </a:t>
            </a:r>
          </a:p>
        </p:txBody>
      </p:sp>
      <p:pic>
        <p:nvPicPr>
          <p:cNvPr id="32771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3340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5284787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Таким образом, формирование навыков поведения,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умений взаимодействия,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нравственное и социальное развитие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 таком способе организации групповой деятельности обеспечиваются вовлечением всех в постоянную и разнообразную творческую работу.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669088"/>
            <a:ext cx="8229600" cy="1889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700" smtClean="0"/>
              <a:t>   </a:t>
            </a:r>
            <a:endParaRPr lang="ru-RU" sz="900" smtClean="0"/>
          </a:p>
        </p:txBody>
      </p:sp>
      <p:pic>
        <p:nvPicPr>
          <p:cNvPr id="33795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59300"/>
            <a:ext cx="26876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4" descr="ручк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048625" cy="1981200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Коллективные творческие дела должны быть способом – общим и конкретным –   проходящие под девизом: Каждое дело – творчески,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иначе – зачем?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WordArt 2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6651625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7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Желаю успеха!</a:t>
            </a:r>
          </a:p>
        </p:txBody>
      </p:sp>
      <p:pic>
        <p:nvPicPr>
          <p:cNvPr id="37890" name="Picture 3" descr="dis13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573463"/>
            <a:ext cx="2317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962400"/>
            <a:ext cx="28194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762000" y="17526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  ̶  это содержательная техника реализации учебного процесса   (В.П. Беспалько)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38" y="4357688"/>
            <a:ext cx="67865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CC"/>
                </a:solidFill>
                <a:latin typeface="Bookman Old Style" pitchFamily="18" charset="0"/>
              </a:rPr>
              <a:t>Когда Снежная Королева появляется в своих владениях,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CC"/>
                </a:solidFill>
                <a:latin typeface="Bookman Old Style" pitchFamily="18" charset="0"/>
              </a:rPr>
              <a:t>перед зимующими у нас птицами встает два жизненно важных вопроса: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solidFill>
                  <a:srgbClr val="FFFFCC"/>
                </a:solidFill>
                <a:latin typeface="Bookman Old Style" pitchFamily="18" charset="0"/>
              </a:rPr>
              <a:t>как прокормиться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solidFill>
                  <a:srgbClr val="FFFFCC"/>
                </a:solidFill>
                <a:latin typeface="Bookman Old Style" pitchFamily="18" charset="0"/>
              </a:rPr>
              <a:t>куда спрятаться на ночь от холодов. </a:t>
            </a: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838200" y="1600200"/>
            <a:ext cx="69342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 Коллективное творческое воспитание предполагает совместную деятельность детей и взрослых. КТД - важнейший компонент методики коллективно-творческого воспитания. Эта методика предполагает широкое участие каждого в выборе, разработке, проведении и анализе коллективных дел.  КТД позволяют создать широкое игровое творческое поле, где каждый участник дела находится в ситуации придумывания, сочинительства, фантазии, т.е. создания чего-то нового. В процессе КТД ребята общаются,  учатся работать, делить успех и ответственность с другими. Таким образом, идут два процесса одновременно - формирование и сплочение классного коллектива, и формирование личности. Приобретается большой организаторский опыт, каждый может подать идею, предложить новый способ действия. КТД обеспечивают широкую внеурочную занятость детей. </a:t>
            </a:r>
          </a:p>
          <a:p>
            <a:pPr algn="just">
              <a:lnSpc>
                <a:spcPct val="80000"/>
              </a:lnSpc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4" descr="Изображение в 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4102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2743200" y="381000"/>
            <a:ext cx="3598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Отличительные признаки КТД: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7924800" cy="3276600"/>
          </a:xfrm>
        </p:spPr>
        <p:txBody>
          <a:bodyPr/>
          <a:lstStyle/>
          <a:p>
            <a:pPr algn="just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совместное создание (продумывание, проведение и анализ) дела,</a:t>
            </a:r>
          </a:p>
          <a:p>
            <a:pPr algn="just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его социальный характер (для кого это нужно?),</a:t>
            </a:r>
          </a:p>
          <a:p>
            <a:pPr algn="just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высокая мотивация создателей.</a:t>
            </a:r>
          </a:p>
        </p:txBody>
      </p:sp>
      <p:pic>
        <p:nvPicPr>
          <p:cNvPr id="16387" name="Picture 9" descr="картинака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572000"/>
            <a:ext cx="14843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КТД - форма работы, которая направлена на: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6200" cy="42672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способностей.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способностей.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Реализацию коммуникационных потребностей.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Обучение правилам и формам совместной работы.</a:t>
            </a:r>
          </a:p>
        </p:txBody>
      </p:sp>
      <p:pic>
        <p:nvPicPr>
          <p:cNvPr id="17411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1816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Мотивы ребенка для участия в коллективных творческих делах: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8001000" cy="4535487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Потребность в коммуникации;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Участие в КТД, для того, что бы принимать участие в других делах;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Желание выиграть (дух соревнования);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Интерес в реализации своих способностей (творческих, интеллектуальных, управленческих, организационных);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Осознание развивающей роли КТД;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Осознание социальной роли КТД.</a:t>
            </a:r>
          </a:p>
        </p:txBody>
      </p:sp>
      <p:pic>
        <p:nvPicPr>
          <p:cNvPr id="18435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1816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Главные принципы КТД: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воспитывать в совместной развивающей деятельности, предоставляя детям максимально возможную самостоятельность в любой момент их жизни, на каждом этапе организации коллективных, групповых дел, создавать вместе с ними, а не вместо них;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обеспечивать смену ролей и деятельности для каждого ребенка, что ведёт к развитию его умений, характера, способностей. </a:t>
            </a:r>
          </a:p>
        </p:txBody>
      </p:sp>
      <p:pic>
        <p:nvPicPr>
          <p:cNvPr id="19459" name="Рисунок 4" descr="Изображение в 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18160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cap="all" dirty="0" smtClean="0">
                <a:latin typeface="Times New Roman" pitchFamily="18" charset="0"/>
                <a:cs typeface="Times New Roman" pitchFamily="18" charset="0"/>
              </a:rPr>
              <a:t>КТД</a:t>
            </a:r>
            <a:r>
              <a:rPr lang="en-US" sz="36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cap="all" dirty="0" smtClean="0">
                <a:latin typeface="Times New Roman" pitchFamily="18" charset="0"/>
                <a:cs typeface="Times New Roman" pitchFamily="18" charset="0"/>
              </a:rPr>
              <a:t> дают </a:t>
            </a:r>
            <a:r>
              <a:rPr lang="ru-RU" sz="3600" cap="all" dirty="0" smtClean="0">
                <a:latin typeface="Times New Roman" pitchFamily="18" charset="0"/>
                <a:cs typeface="Times New Roman" pitchFamily="18" charset="0"/>
              </a:rPr>
              <a:t>возможность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928689"/>
          <a:ext cx="8186737" cy="56711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92575"/>
                <a:gridCol w="4094162"/>
              </a:tblGrid>
              <a:tr h="430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ученику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педагогу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29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Реализовать и развить свои способности;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Расширить знания об окружающем мире;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Приобрести навыки проектирования;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Проявить организаторские умения;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коммуникативные навыки;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Формировать способности к рефлексии (анализу)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Развить творческий потенциал;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Совершенствовать организаторские способности;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Изучить классный коллектив;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Объединить учащихся, педагогов, родителей;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Управлять процессом развития личности школьника;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Развить рефлексивные способности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112612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☺"/>
                        <a:tabLst>
                          <a:tab pos="1101725" algn="l"/>
                        </a:tabLst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коллектива единомышленников;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☺"/>
                        <a:tabLst>
                          <a:tab pos="1101725" algn="l"/>
                        </a:tabLst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 культурного пространства;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☺"/>
                        <a:tabLst>
                          <a:tab pos="1101725" algn="l"/>
                        </a:tabLst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личности.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5F0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Роли ребят при подготовке КТД: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8194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участник,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генератор идей,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участник - организатор,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организатор.</a:t>
            </a:r>
          </a:p>
        </p:txBody>
      </p:sp>
      <p:pic>
        <p:nvPicPr>
          <p:cNvPr id="21507" name="Picture 9" descr="картинака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038600"/>
            <a:ext cx="14843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2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1.9|2.3|2.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1|2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4|2.8|2.5|2.4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9|1.8|1.4|1.9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8|1.6|1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560</Words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для начальной школы</vt:lpstr>
      <vt:lpstr>Технология   коллективно творческое дело</vt:lpstr>
      <vt:lpstr>Слайд 2</vt:lpstr>
      <vt:lpstr>Слайд 3</vt:lpstr>
      <vt:lpstr>Отличительные признаки КТД:</vt:lpstr>
      <vt:lpstr>КТД - форма работы, которая направлена на:</vt:lpstr>
      <vt:lpstr>Мотивы ребенка для участия в коллективных творческих делах:</vt:lpstr>
      <vt:lpstr>Главные принципы КТД:</vt:lpstr>
      <vt:lpstr>КТД  дают возможность</vt:lpstr>
      <vt:lpstr>Роли ребят при подготовке КТД:</vt:lpstr>
      <vt:lpstr>Этапы проведения КТД:</vt:lpstr>
      <vt:lpstr>Предварительная работа коллектива.</vt:lpstr>
      <vt:lpstr>Коллективное планирование.</vt:lpstr>
      <vt:lpstr>Коллективная подготовка.</vt:lpstr>
      <vt:lpstr>Проведение КТД.</vt:lpstr>
      <vt:lpstr>Коллективное подведение итогов.</vt:lpstr>
      <vt:lpstr>Ближайшее последействие КТД.</vt:lpstr>
      <vt:lpstr>Таким образом, формирование навыков поведения,  умений взаимодействия,  нравственное и социальное развитие  при таком способе организации групповой деятельности обеспечиваются вовлечением всех в постоянную и разнообразную творческую работу. </vt:lpstr>
      <vt:lpstr>Коллективные творческие дела должны быть способом – общим и конкретным –   проходящие под девизом: Каждое дело – творчески,  а иначе – зачем?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Люба</cp:lastModifiedBy>
  <cp:revision>20</cp:revision>
  <dcterms:modified xsi:type="dcterms:W3CDTF">2014-01-18T23:20:40Z</dcterms:modified>
</cp:coreProperties>
</file>