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=""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720" y="1038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08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08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08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4D4D4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4D4D4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9263</TotalTime>
  <Words>860</Words>
  <Application>Microsoft Office PowerPoint</Application>
  <PresentationFormat>Лист A4 (210x297 мм)</PresentationFormat>
  <Paragraphs>72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HOOM</cp:lastModifiedBy>
  <cp:revision>311</cp:revision>
  <dcterms:created xsi:type="dcterms:W3CDTF">2010-08-25T03:43:27Z</dcterms:created>
  <dcterms:modified xsi:type="dcterms:W3CDTF">2019-07-22T05:00:02Z</dcterms:modified>
</cp:coreProperties>
</file>